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4" r:id="rId4"/>
    <p:sldId id="262" r:id="rId5"/>
    <p:sldId id="263" r:id="rId6"/>
    <p:sldId id="265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KoPubWorld돋움체_Pro Bold" panose="00000800000000000000" pitchFamily="50" charset="-127"/>
      <p:bold r:id="rId15"/>
    </p:embeddedFont>
    <p:embeddedFont>
      <p:font typeface="KoPubWorld돋움체_Pro Light" panose="00000300000000000000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백엔드 사용자에게 보이지않는곳에서 정보를 제공해주는 것입니다</a:t>
            </a:r>
            <a:r>
              <a:rPr lang="en-US" altLang="ko-KR"/>
              <a:t>.</a:t>
            </a:r>
          </a:p>
          <a:p>
            <a:r>
              <a:rPr lang="en-US" altLang="ko-KR"/>
              <a:t>AnA</a:t>
            </a:r>
            <a:r>
              <a:rPr lang="ko-KR" altLang="en-US"/>
              <a:t>의 전반적인 수업인 서버개발이 백엔드에 속합니다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09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여러분을 만나게 되어 정말 반갑고 오늘 수업 열심히 진행해보도록합시다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안내사항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수업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유의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50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쉬는 시간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10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분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3812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출석체크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13:00 ~ 13:10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13:10 ~ 14:00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14:10	 ~ 15:00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15:10 ~ 16:00</a:t>
            </a: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4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차시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		16:10 ~ 17:00</a:t>
            </a: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안내사항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수업 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유의 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유의 사항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7316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질문은 손들기 또는 디스코드를 통해서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부탁드려요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수업시간 화장실은 뒷문으로 부탁드려요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교재 오타는 정말 죄송합니다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41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소개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081258C-224E-5D78-8E1D-B73E4A6C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0" y="3429000"/>
            <a:ext cx="5671949" cy="2250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7478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AnA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선린인터넷고등학교 소프트웨어과 웹개발동아리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중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백엔드를 배우는 동아리입니다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1799D-9192-82BB-015D-17AC9C9C2CA3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동아리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3E61A-21CF-1D1A-E244-C71B626E61D3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소개</a:t>
            </a:r>
          </a:p>
        </p:txBody>
      </p:sp>
    </p:spTree>
    <p:extLst>
      <p:ext uri="{BB962C8B-B14F-4D97-AF65-F5344CB8AC3E}">
        <p14:creationId xmlns:p14="http://schemas.microsoft.com/office/powerpoint/2010/main" val="401137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소개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72410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오늘 수업에서는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..</a:t>
            </a:r>
          </a:p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크롤링과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Javascript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기초를 공부하고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Node.js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사용하여 웹페이지들을 크롤링해보자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1799D-9192-82BB-015D-17AC9C9C2CA3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동아리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E3E61A-21CF-1D1A-E244-C71B626E61D3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수업 소개</a:t>
            </a:r>
          </a:p>
        </p:txBody>
      </p:sp>
    </p:spTree>
    <p:extLst>
      <p:ext uri="{BB962C8B-B14F-4D97-AF65-F5344CB8AC3E}">
        <p14:creationId xmlns:p14="http://schemas.microsoft.com/office/powerpoint/2010/main" val="394509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인사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F4976-FC9D-38E9-19CB-C96C6FABC042}"/>
              </a:ext>
            </a:extLst>
          </p:cNvPr>
          <p:cNvSpPr txBox="1"/>
          <p:nvPr/>
        </p:nvSpPr>
        <p:spPr>
          <a:xfrm>
            <a:off x="3240000" y="7200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35ABF-EF36-797D-CCE4-39B7AA4EADE2}"/>
              </a:ext>
            </a:extLst>
          </p:cNvPr>
          <p:cNvSpPr txBox="1"/>
          <p:nvPr/>
        </p:nvSpPr>
        <p:spPr>
          <a:xfrm>
            <a:off x="3240000" y="720000"/>
            <a:ext cx="110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Hello!</a:t>
            </a:r>
          </a:p>
        </p:txBody>
      </p:sp>
    </p:spTree>
    <p:extLst>
      <p:ext uri="{BB962C8B-B14F-4D97-AF65-F5344CB8AC3E}">
        <p14:creationId xmlns:p14="http://schemas.microsoft.com/office/powerpoint/2010/main" val="49198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173</Words>
  <Application>Microsoft Office PowerPoint</Application>
  <PresentationFormat>와이드스크린</PresentationFormat>
  <Paragraphs>52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Arial</vt:lpstr>
      <vt:lpstr>KoPubWorld돋움체_Pro Light</vt:lpstr>
      <vt:lpstr>맑은 고딕</vt:lpstr>
      <vt:lpstr>Calibri</vt:lpstr>
      <vt:lpstr>KoPubWorld돋움체_Pro Bold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6</cp:revision>
  <dcterms:created xsi:type="dcterms:W3CDTF">2022-03-27T00:48:58Z</dcterms:created>
  <dcterms:modified xsi:type="dcterms:W3CDTF">2022-08-26T12:27:49Z</dcterms:modified>
</cp:coreProperties>
</file>